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9514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50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3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599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050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11/24/2020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176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11/24/2020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31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11/24/2020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4357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11/24/2020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951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11/24/2020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909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57888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11/24/2020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680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698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7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B30F0AEF-B158-46ED-84A5-2F1ED458C1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19060" b="358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0" name="Rectangle 9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8DBC07-27D3-4FEA-83C2-520E8F526E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es-EC"/>
              <a:t>¿Qué es la computación?</a:t>
            </a:r>
            <a:endParaRPr lang="es-EC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25066036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82E2A95-1A08-4118-83C6-B1CA5648E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8DC0EC7-60EA-4BD3-BC04-D547DE1B2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122" y="413053"/>
            <a:ext cx="8212114" cy="6064596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19458" name="Picture 2" descr="Night Programming GIF by Metin Seven [Video] | Animated gif, Pixel animation,  Animation">
            <a:extLst>
              <a:ext uri="{FF2B5EF4-FFF2-40B4-BE49-F238E27FC236}">
                <a16:creationId xmlns:a16="http://schemas.microsoft.com/office/drawing/2014/main" id="{729FC9B3-BC99-4CBC-9531-14D746370DD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09231" y="882398"/>
            <a:ext cx="6828816" cy="512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2FFEFC7E-85EE-4AC9-A351-FBEB13A1D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B2511BB-FC4C-45F3-94EB-661D6806C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56699" y="413053"/>
            <a:ext cx="2616201" cy="6064596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166F8-961B-4269-AB69-D094422A8D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2519265"/>
            <a:ext cx="2312479" cy="348474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Y todo lo debemos a la programación.</a:t>
            </a:r>
          </a:p>
        </p:txBody>
      </p:sp>
    </p:spTree>
    <p:extLst>
      <p:ext uri="{BB962C8B-B14F-4D97-AF65-F5344CB8AC3E}">
        <p14:creationId xmlns:p14="http://schemas.microsoft.com/office/powerpoint/2010/main" val="2845152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Happy Computer by Jared T Wagner on Dribbble">
            <a:extLst>
              <a:ext uri="{FF2B5EF4-FFF2-40B4-BE49-F238E27FC236}">
                <a16:creationId xmlns:a16="http://schemas.microsoft.com/office/drawing/2014/main" id="{71E47440-0A57-4CFA-AB20-2B13A7FD57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4" b="14336"/>
          <a:stretch/>
        </p:blipFill>
        <p:spPr bwMode="auto">
          <a:xfrm>
            <a:off x="20" y="-3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1521" y="237744"/>
            <a:ext cx="3804945" cy="638251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633" y="402336"/>
            <a:ext cx="3474720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Happy Computer Stock Illustrations – 74,537 Happy Computer Stock  Illustrations, Vectors &amp; Clipart - Dreamstime">
            <a:extLst>
              <a:ext uri="{FF2B5EF4-FFF2-40B4-BE49-F238E27FC236}">
                <a16:creationId xmlns:a16="http://schemas.microsoft.com/office/drawing/2014/main" id="{BAF9BD75-0D75-46EF-A929-67506F973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20" r="2" b="2"/>
          <a:stretch/>
        </p:blipFill>
        <p:spPr bwMode="auto">
          <a:xfrm>
            <a:off x="8306633" y="398435"/>
            <a:ext cx="3474720" cy="220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2C935-51C8-49D4-9E67-24DCAB3E3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6589" y="2841109"/>
            <a:ext cx="3147692" cy="319393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Programar es escribir instrucciones en un lenguaje que el computador pueda entender.</a:t>
            </a:r>
          </a:p>
        </p:txBody>
      </p:sp>
    </p:spTree>
    <p:extLst>
      <p:ext uri="{BB962C8B-B14F-4D97-AF65-F5344CB8AC3E}">
        <p14:creationId xmlns:p14="http://schemas.microsoft.com/office/powerpoint/2010/main" val="16386227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5" name="Rectangle 144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602" name="Picture 2" descr="Computer Engineering Salaries Worldwide">
            <a:extLst>
              <a:ext uri="{FF2B5EF4-FFF2-40B4-BE49-F238E27FC236}">
                <a16:creationId xmlns:a16="http://schemas.microsoft.com/office/drawing/2014/main" id="{C8C92F85-4691-48BC-8A7A-FFB3FF1B88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866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DB4D7-C683-401F-8C47-53873F860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Los ingenieros en computación se ocupan de escribir programas para que nosotros las aprovechemos.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26252929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26C4D022-E2BC-435F-9CDB-44DC57C07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650" name="Picture 2" descr="Niños programadores, futuros triunfadores - The Luxonomist">
            <a:extLst>
              <a:ext uri="{FF2B5EF4-FFF2-40B4-BE49-F238E27FC236}">
                <a16:creationId xmlns:a16="http://schemas.microsoft.com/office/drawing/2014/main" id="{1346623D-70AE-45B5-9F4D-83AE70ED2E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03" r="2" b="1451"/>
          <a:stretch/>
        </p:blipFill>
        <p:spPr bwMode="auto">
          <a:xfrm>
            <a:off x="20" y="10"/>
            <a:ext cx="5663460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C926CAD6-45B1-4A85-A196-E722067B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80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0E0936D5-2DCE-48A4-93BC-BA7861B4E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26626" name="Picture 2" descr="Java: ¿Por qué es importante aprender a programar? | Tecnología | Cinco Días">
            <a:extLst>
              <a:ext uri="{FF2B5EF4-FFF2-40B4-BE49-F238E27FC236}">
                <a16:creationId xmlns:a16="http://schemas.microsoft.com/office/drawing/2014/main" id="{BCDE5DBB-1699-4DA3-BEFF-1E93734C24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2" r="5775" b="-1"/>
          <a:stretch/>
        </p:blipFill>
        <p:spPr bwMode="auto">
          <a:xfrm>
            <a:off x="20" y="3429000"/>
            <a:ext cx="566346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B8CC7-F12D-46D7-909F-9AA43AD76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580" y="2103120"/>
            <a:ext cx="5245269" cy="393192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Aprender a programar es importante porque en todo nuestro alrededor tenemos electrónicos.</a:t>
            </a:r>
          </a:p>
        </p:txBody>
      </p:sp>
    </p:spTree>
    <p:extLst>
      <p:ext uri="{BB962C8B-B14F-4D97-AF65-F5344CB8AC3E}">
        <p14:creationId xmlns:p14="http://schemas.microsoft.com/office/powerpoint/2010/main" val="10001250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24" name="Rectangle 134">
            <a:extLst>
              <a:ext uri="{FF2B5EF4-FFF2-40B4-BE49-F238E27FC236}">
                <a16:creationId xmlns:a16="http://schemas.microsoft.com/office/drawing/2014/main" id="{9FC88856-5C40-4F5B-BCD7-CD624FFE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 descr="Toolbox | How to Make Your Next Virtual Meeting More Engaging">
            <a:extLst>
              <a:ext uri="{FF2B5EF4-FFF2-40B4-BE49-F238E27FC236}">
                <a16:creationId xmlns:a16="http://schemas.microsoft.com/office/drawing/2014/main" id="{769A6C41-A578-45F5-AA41-3F3EB976A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415" y="941695"/>
            <a:ext cx="4259315" cy="23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5" name="Rectangle 136">
            <a:extLst>
              <a:ext uri="{FF2B5EF4-FFF2-40B4-BE49-F238E27FC236}">
                <a16:creationId xmlns:a16="http://schemas.microsoft.com/office/drawing/2014/main" id="{CD64F326-929E-45E2-B54D-DC7E17207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0224" y="941695"/>
            <a:ext cx="5452527" cy="497461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0726" name="Rectangle 138">
            <a:extLst>
              <a:ext uri="{FF2B5EF4-FFF2-40B4-BE49-F238E27FC236}">
                <a16:creationId xmlns:a16="http://schemas.microsoft.com/office/drawing/2014/main" id="{7BFCDFD7-7B3B-4ED9-B533-34D0B37244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6167" y="1106424"/>
            <a:ext cx="5120640" cy="4645152"/>
          </a:xfrm>
          <a:prstGeom prst="rect">
            <a:avLst/>
          </a:prstGeom>
          <a:noFill/>
          <a:ln w="6350" cap="sq" cmpd="sng" algn="ctr">
            <a:solidFill>
              <a:schemeClr val="bg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30722" name="Picture 2" descr="Establishing Routines for Remote Learning in Grades 3 to 12 | Edutopia">
            <a:extLst>
              <a:ext uri="{FF2B5EF4-FFF2-40B4-BE49-F238E27FC236}">
                <a16:creationId xmlns:a16="http://schemas.microsoft.com/office/drawing/2014/main" id="{932815EA-500F-42C2-819C-CDECDFFBF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9415" y="3520440"/>
            <a:ext cx="4259315" cy="239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9092B-46A9-43CD-9156-E134B3598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0845" y="1511560"/>
            <a:ext cx="4633415" cy="39134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>
                <a:solidFill>
                  <a:schemeClr val="bg1"/>
                </a:solidFill>
              </a:rPr>
              <a:t>Y la computación es importante porque nuestros electrónicos se vuelven cada vez más importantes.</a:t>
            </a:r>
          </a:p>
          <a:p>
            <a:pPr marL="0" indent="0" algn="ctr">
              <a:buNone/>
            </a:pPr>
            <a:r>
              <a:rPr lang="es-EC" sz="2800" dirty="0">
                <a:solidFill>
                  <a:schemeClr val="bg1"/>
                </a:solidFill>
              </a:rPr>
              <a:t>Incluso nuestro trabajo y entretenimiento depende de las computadoras.</a:t>
            </a:r>
          </a:p>
        </p:txBody>
      </p:sp>
    </p:spTree>
    <p:extLst>
      <p:ext uri="{BB962C8B-B14F-4D97-AF65-F5344CB8AC3E}">
        <p14:creationId xmlns:p14="http://schemas.microsoft.com/office/powerpoint/2010/main" val="3678467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B516B89-DEA0-4832-8C56-F048168DAD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7646" y="413053"/>
            <a:ext cx="8212114" cy="6064596"/>
          </a:xfrm>
          <a:prstGeom prst="rect">
            <a:avLst/>
          </a:prstGeom>
          <a:solidFill>
            <a:srgbClr val="FFFFFF"/>
          </a:solidFill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31746" name="Picture 2" descr="Scratch Has a Marketing Problem">
            <a:extLst>
              <a:ext uri="{FF2B5EF4-FFF2-40B4-BE49-F238E27FC236}">
                <a16:creationId xmlns:a16="http://schemas.microsoft.com/office/drawing/2014/main" id="{26D00E53-52A6-4CA1-A26D-D3A8E25C88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948" b="-1"/>
          <a:stretch/>
        </p:blipFill>
        <p:spPr bwMode="auto">
          <a:xfrm>
            <a:off x="582639" y="578707"/>
            <a:ext cx="7882128" cy="573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978" y="402336"/>
            <a:ext cx="2596896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E3FF6-F187-40E1-9895-0EE4ECF70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1801" y="1371599"/>
            <a:ext cx="2312479" cy="48249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Por esto,  aprenderemos a programar con Scratch, un gatito animado al que le podemos dar instrucciones.</a:t>
            </a:r>
          </a:p>
        </p:txBody>
      </p:sp>
    </p:spTree>
    <p:extLst>
      <p:ext uri="{BB962C8B-B14F-4D97-AF65-F5344CB8AC3E}">
        <p14:creationId xmlns:p14="http://schemas.microsoft.com/office/powerpoint/2010/main" val="4291161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Ciencias de la computación - EcuRed">
            <a:extLst>
              <a:ext uri="{FF2B5EF4-FFF2-40B4-BE49-F238E27FC236}">
                <a16:creationId xmlns:a16="http://schemas.microsoft.com/office/drawing/2014/main" id="{C69D3339-1FF5-48BD-9DD0-8BCB54126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2" r="1" b="12937"/>
          <a:stretch/>
        </p:blipFill>
        <p:spPr bwMode="auto">
          <a:xfrm>
            <a:off x="20" y="-3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3804945" cy="638251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646" y="402336"/>
            <a:ext cx="3474720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ás de 60 años de Inteligencia Artificial: de su introducción en las  ciencias computacionales a la era del 'smartphone' - Bolsamanía.com">
            <a:extLst>
              <a:ext uri="{FF2B5EF4-FFF2-40B4-BE49-F238E27FC236}">
                <a16:creationId xmlns:a16="http://schemas.microsoft.com/office/drawing/2014/main" id="{A975FEF9-AD5F-42D1-A157-67A4764A02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9" r="3980" b="3"/>
          <a:stretch/>
        </p:blipFill>
        <p:spPr bwMode="auto">
          <a:xfrm>
            <a:off x="410646" y="398435"/>
            <a:ext cx="3474720" cy="220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5815E-B8CB-40E7-B955-3B1C09F1B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719" y="3754315"/>
            <a:ext cx="3147692" cy="25389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La computación es la ciencia de las computadoras.</a:t>
            </a:r>
          </a:p>
        </p:txBody>
      </p:sp>
    </p:spTree>
    <p:extLst>
      <p:ext uri="{BB962C8B-B14F-4D97-AF65-F5344CB8AC3E}">
        <p14:creationId xmlns:p14="http://schemas.microsoft.com/office/powerpoint/2010/main" val="2451939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0" name="Rectangle 71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or qué las computadoras se ponen lentas con el tiempo?">
            <a:extLst>
              <a:ext uri="{FF2B5EF4-FFF2-40B4-BE49-F238E27FC236}">
                <a16:creationId xmlns:a16="http://schemas.microsoft.com/office/drawing/2014/main" id="{6A431118-7091-4FE6-A219-A17DB01C29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4" b="10753"/>
          <a:stretch/>
        </p:blipFill>
        <p:spPr bwMode="auto">
          <a:xfrm>
            <a:off x="20" y="-3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1" name="Rectangle 73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1521" y="237744"/>
            <a:ext cx="3804945" cy="638251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102" name="Rectangle 75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06633" y="402336"/>
            <a:ext cx="3474720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Que hago cuando mi ordenador va muy lento?">
            <a:extLst>
              <a:ext uri="{FF2B5EF4-FFF2-40B4-BE49-F238E27FC236}">
                <a16:creationId xmlns:a16="http://schemas.microsoft.com/office/drawing/2014/main" id="{F8D7F94D-7777-45DE-856A-95D017D078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6" r="11024" b="-1"/>
          <a:stretch/>
        </p:blipFill>
        <p:spPr bwMode="auto">
          <a:xfrm>
            <a:off x="8306633" y="398435"/>
            <a:ext cx="3474720" cy="220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52829-76AF-4E22-AFCB-AC118F6BD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6589" y="3981523"/>
            <a:ext cx="3147692" cy="205351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Pero no siempre fueron tan rápidas y avanzadas.</a:t>
            </a:r>
          </a:p>
        </p:txBody>
      </p:sp>
    </p:spTree>
    <p:extLst>
      <p:ext uri="{BB962C8B-B14F-4D97-AF65-F5344CB8AC3E}">
        <p14:creationId xmlns:p14="http://schemas.microsoft.com/office/powerpoint/2010/main" val="2215086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Apple II computer">
            <a:extLst>
              <a:ext uri="{FF2B5EF4-FFF2-40B4-BE49-F238E27FC236}">
                <a16:creationId xmlns:a16="http://schemas.microsoft.com/office/drawing/2014/main" id="{E3DDC310-E262-4A65-A104-B5E0A3B73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8" y="1696194"/>
            <a:ext cx="5060992" cy="3441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Muere el creador del Altair 8800">
            <a:extLst>
              <a:ext uri="{FF2B5EF4-FFF2-40B4-BE49-F238E27FC236}">
                <a16:creationId xmlns:a16="http://schemas.microsoft.com/office/drawing/2014/main" id="{7C8EFE9D-C265-45A1-9063-F388C2C1C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17756" y="564693"/>
            <a:ext cx="4291083" cy="286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4E1E2A-4347-4135-A49E-2ADB49393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6137" y="4555671"/>
            <a:ext cx="4602152" cy="146331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Algunas ni si quiera tenían una pantalla o ratón.</a:t>
            </a:r>
          </a:p>
        </p:txBody>
      </p:sp>
    </p:spTree>
    <p:extLst>
      <p:ext uri="{BB962C8B-B14F-4D97-AF65-F5344CB8AC3E}">
        <p14:creationId xmlns:p14="http://schemas.microsoft.com/office/powerpoint/2010/main" val="367754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94" name="Picture 2" descr="As the Chrome dino runs, we caught up with the Googlers who built it">
            <a:extLst>
              <a:ext uri="{FF2B5EF4-FFF2-40B4-BE49-F238E27FC236}">
                <a16:creationId xmlns:a16="http://schemas.microsoft.com/office/drawing/2014/main" id="{160B967B-0C21-4AB1-8E59-1577BABE88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03153" y="648231"/>
            <a:ext cx="10159998" cy="321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370878C7-7719-40BD-AA97-751A85670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501" y="4212709"/>
            <a:ext cx="10905302" cy="1997060"/>
          </a:xfrm>
          <a:prstGeom prst="rect">
            <a:avLst/>
          </a:prstGeom>
          <a:solidFill>
            <a:srgbClr val="40B656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3348" y="4379135"/>
            <a:ext cx="10579608" cy="1664208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634895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52574-5DB4-4982-8AE6-4E98DCB3B8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154" y="4495894"/>
            <a:ext cx="10232612" cy="144471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C" sz="2800" dirty="0"/>
              <a:t>Ni tampoco tenían Internet.</a:t>
            </a:r>
          </a:p>
        </p:txBody>
      </p:sp>
    </p:spTree>
    <p:extLst>
      <p:ext uri="{BB962C8B-B14F-4D97-AF65-F5344CB8AC3E}">
        <p14:creationId xmlns:p14="http://schemas.microsoft.com/office/powerpoint/2010/main" val="2300586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5" name="Rectangle 74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9709" y="253548"/>
            <a:ext cx="5612193" cy="6361598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7542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Pacote FullStack Danki Code - Por Dentro! - Programadores Depre">
            <a:extLst>
              <a:ext uri="{FF2B5EF4-FFF2-40B4-BE49-F238E27FC236}">
                <a16:creationId xmlns:a16="http://schemas.microsoft.com/office/drawing/2014/main" id="{A18C2C3A-D35B-490F-BBAC-DB4DA74F26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9872" y="619331"/>
            <a:ext cx="4888183" cy="272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BASIC - Wikipedia">
            <a:extLst>
              <a:ext uri="{FF2B5EF4-FFF2-40B4-BE49-F238E27FC236}">
                <a16:creationId xmlns:a16="http://schemas.microsoft.com/office/drawing/2014/main" id="{638F1E3D-DA6B-4F4C-9328-C86274C52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2935" y="3509433"/>
            <a:ext cx="4622058" cy="277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F07A5-2105-442A-9439-F0140FBD9B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6350" y="2565804"/>
            <a:ext cx="4602152" cy="37154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Y uno mismo debía programarlas para que puedan funcionar.</a:t>
            </a:r>
          </a:p>
        </p:txBody>
      </p:sp>
    </p:spTree>
    <p:extLst>
      <p:ext uri="{BB962C8B-B14F-4D97-AF65-F5344CB8AC3E}">
        <p14:creationId xmlns:p14="http://schemas.microsoft.com/office/powerpoint/2010/main" val="3834682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316" name="Rectangle 198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12290" name="Picture 2" descr="Computer Science / Latest News">
            <a:extLst>
              <a:ext uri="{FF2B5EF4-FFF2-40B4-BE49-F238E27FC236}">
                <a16:creationId xmlns:a16="http://schemas.microsoft.com/office/drawing/2014/main" id="{0D341187-1132-4568-91B6-F425D8D3A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94" r="18695"/>
          <a:stretch/>
        </p:blipFill>
        <p:spPr bwMode="auto">
          <a:xfrm>
            <a:off x="2" y="10"/>
            <a:ext cx="609599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 descr="The way you buy a laptop is wrong. Here is right way - Technology News">
            <a:extLst>
              <a:ext uri="{FF2B5EF4-FFF2-40B4-BE49-F238E27FC236}">
                <a16:creationId xmlns:a16="http://schemas.microsoft.com/office/drawing/2014/main" id="{2C4534B5-81C1-4BA7-B297-80345F5640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8" r="11133" b="1"/>
          <a:stretch/>
        </p:blipFill>
        <p:spPr bwMode="auto">
          <a:xfrm>
            <a:off x="6095989" y="10"/>
            <a:ext cx="6096008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34E42-1F9B-49B9-8C3D-F2B9D9659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03120"/>
            <a:ext cx="10058400" cy="384962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Pero se volvieron más avanzadas y populares.</a:t>
            </a:r>
          </a:p>
          <a:p>
            <a:pPr marL="0" indent="0" algn="ctr">
              <a:buNone/>
            </a:pPr>
            <a:r>
              <a:rPr lang="es-EC" sz="2800" dirty="0"/>
              <a:t>La gente comenzó a comprarlas</a:t>
            </a:r>
          </a:p>
        </p:txBody>
      </p:sp>
      <p:sp>
        <p:nvSpPr>
          <p:cNvPr id="13317" name="Rectangle 200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4880467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198">
            <a:extLst>
              <a:ext uri="{FF2B5EF4-FFF2-40B4-BE49-F238E27FC236}">
                <a16:creationId xmlns:a16="http://schemas.microsoft.com/office/drawing/2014/main" id="{2DC4AA0A-D9C3-4A0B-990D-1BCB0022A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0"/>
            <a:ext cx="12193867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362" name="Picture 2" descr="How to create an animated YouTube intro/outro using Keynote - Fred the Web  Guy">
            <a:extLst>
              <a:ext uri="{FF2B5EF4-FFF2-40B4-BE49-F238E27FC236}">
                <a16:creationId xmlns:a16="http://schemas.microsoft.com/office/drawing/2014/main" id="{7669FED0-14A8-414D-A828-5492E87A0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0501" y="1354238"/>
            <a:ext cx="3406261" cy="180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Netflix and Nickelodeon sign a multi-year deal, and we're stoked » Stuff">
            <a:extLst>
              <a:ext uri="{FF2B5EF4-FFF2-40B4-BE49-F238E27FC236}">
                <a16:creationId xmlns:a16="http://schemas.microsoft.com/office/drawing/2014/main" id="{C3D39C18-B4F1-4112-965D-DD284B7CF5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57915" y="1300601"/>
            <a:ext cx="3406261" cy="1916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How to Create Animated Facebook Ads that Convert with Ease">
            <a:extLst>
              <a:ext uri="{FF2B5EF4-FFF2-40B4-BE49-F238E27FC236}">
                <a16:creationId xmlns:a16="http://schemas.microsoft.com/office/drawing/2014/main" id="{617CDE37-7DDD-4C1E-949D-B9D0BD093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6489" y="1383212"/>
            <a:ext cx="3406263" cy="174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89" name="Rectangle 200">
            <a:extLst>
              <a:ext uri="{FF2B5EF4-FFF2-40B4-BE49-F238E27FC236}">
                <a16:creationId xmlns:a16="http://schemas.microsoft.com/office/drawing/2014/main" id="{6A0B685E-5162-4E10-98F2-9511FD9E2C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7" y="4216139"/>
            <a:ext cx="12192000" cy="264186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90" name="Rectangle 202">
            <a:extLst>
              <a:ext uri="{FF2B5EF4-FFF2-40B4-BE49-F238E27FC236}">
                <a16:creationId xmlns:a16="http://schemas.microsoft.com/office/drawing/2014/main" id="{1D9D3865-C494-4C4A-8495-8245E9054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249" y="4380353"/>
            <a:ext cx="11859768" cy="231343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/>
        </p:spPr>
      </p: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B78EE79F-FCAA-4CF9-9746-730B51FC4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881334"/>
            <a:ext cx="0" cy="115268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0F687-0E58-44F9-A313-F47EB43CA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6866" y="4495893"/>
            <a:ext cx="5624355" cy="192357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s-EC" sz="2800" dirty="0"/>
              <a:t>Ahora podemos utilizar sin mayor problema servicios como Facebook, YouTube, Netflix.</a:t>
            </a:r>
          </a:p>
        </p:txBody>
      </p:sp>
    </p:spTree>
    <p:extLst>
      <p:ext uri="{BB962C8B-B14F-4D97-AF65-F5344CB8AC3E}">
        <p14:creationId xmlns:p14="http://schemas.microsoft.com/office/powerpoint/2010/main" val="36435533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440" name="Rectangle 75">
            <a:extLst>
              <a:ext uri="{FF2B5EF4-FFF2-40B4-BE49-F238E27FC236}">
                <a16:creationId xmlns:a16="http://schemas.microsoft.com/office/drawing/2014/main" id="{26C4D022-E2BC-435F-9CDB-44DC57C07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Fortnite: PC, consola o dispositivos móviles: ¿dónde es mejor jugar a  Fortnite? | Marca.com">
            <a:extLst>
              <a:ext uri="{FF2B5EF4-FFF2-40B4-BE49-F238E27FC236}">
                <a16:creationId xmlns:a16="http://schemas.microsoft.com/office/drawing/2014/main" id="{52D7024F-6F42-4009-A725-7914DA41A5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95"/>
          <a:stretch/>
        </p:blipFill>
        <p:spPr bwMode="auto">
          <a:xfrm>
            <a:off x="20" y="2170"/>
            <a:ext cx="5659891" cy="3426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C926CAD6-45B1-4A85-A196-E722067B1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3480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E0936D5-2DCE-48A4-93BC-BA7861B4E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81848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pic>
        <p:nvPicPr>
          <p:cNvPr id="17410" name="Picture 2" descr="Fortnite 11.3 update for PS4, Xbox One, PC, Nintendo Switch: Here's what it  offers | Technology News – India TV">
            <a:extLst>
              <a:ext uri="{FF2B5EF4-FFF2-40B4-BE49-F238E27FC236}">
                <a16:creationId xmlns:a16="http://schemas.microsoft.com/office/drawing/2014/main" id="{C4CB886C-7A79-4238-831F-EBCDF1889C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5"/>
          <a:stretch/>
        </p:blipFill>
        <p:spPr bwMode="auto">
          <a:xfrm>
            <a:off x="-3549" y="3429000"/>
            <a:ext cx="566346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F4016-7882-4494-92DC-8BE6EF4688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3580" y="2621902"/>
            <a:ext cx="5245269" cy="34131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/>
              <a:t>E incluso disfrutar de juegos de video.</a:t>
            </a:r>
          </a:p>
        </p:txBody>
      </p:sp>
    </p:spTree>
    <p:extLst>
      <p:ext uri="{BB962C8B-B14F-4D97-AF65-F5344CB8AC3E}">
        <p14:creationId xmlns:p14="http://schemas.microsoft.com/office/powerpoint/2010/main" val="919868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DarkSeed_2SEEDS">
      <a:dk1>
        <a:srgbClr val="000000"/>
      </a:dk1>
      <a:lt1>
        <a:srgbClr val="FFFFFF"/>
      </a:lt1>
      <a:dk2>
        <a:srgbClr val="412C24"/>
      </a:dk2>
      <a:lt2>
        <a:srgbClr val="E2E3E8"/>
      </a:lt2>
      <a:accent1>
        <a:srgbClr val="B79E35"/>
      </a:accent1>
      <a:accent2>
        <a:srgbClr val="C97947"/>
      </a:accent2>
      <a:accent3>
        <a:srgbClr val="92AB3C"/>
      </a:accent3>
      <a:accent4>
        <a:srgbClr val="54B735"/>
      </a:accent4>
      <a:accent5>
        <a:srgbClr val="40B656"/>
      </a:accent5>
      <a:accent6>
        <a:srgbClr val="35B581"/>
      </a:accent6>
      <a:hlink>
        <a:srgbClr val="30914D"/>
      </a:hlink>
      <a:folHlink>
        <a:srgbClr val="7F7F7F"/>
      </a:folHlink>
    </a:clrScheme>
    <a:fontScheme name="Savon">
      <a:maj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177</Words>
  <Application>Microsoft Office PowerPoint</Application>
  <PresentationFormat>Widescreen</PresentationFormat>
  <Paragraphs>17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Garamond</vt:lpstr>
      <vt:lpstr>Gill Sans MT</vt:lpstr>
      <vt:lpstr>SavonVTI</vt:lpstr>
      <vt:lpstr>¿Qué es la computación?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¿Qué es la computación?</dc:title>
  <dc:creator>Christian Lopez Arguello</dc:creator>
  <cp:lastModifiedBy>Christian Lopez Arguello</cp:lastModifiedBy>
  <cp:revision>1</cp:revision>
  <dcterms:created xsi:type="dcterms:W3CDTF">2020-11-25T02:22:23Z</dcterms:created>
  <dcterms:modified xsi:type="dcterms:W3CDTF">2020-11-25T02:23:34Z</dcterms:modified>
</cp:coreProperties>
</file>